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8" r:id="rId6"/>
    <p:sldId id="272" r:id="rId7"/>
    <p:sldId id="274" r:id="rId8"/>
    <p:sldId id="273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5651-B39D-455E-8DE8-7EC48CE0C76E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26AE-C9F6-4FB3-961F-D4A66B17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14C9-BB6B-47BF-8BF2-DD67B8E532C3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1D8B-B762-4334-A87E-F1D60EEF3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0364-E192-412B-8B5E-E4B9355387D4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F205-15DD-49E4-B25A-591DC3A2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BF7E-B5DB-420E-9EF0-20C3048AD766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F9F9-23E5-4A93-A0A2-4764F7F00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ABB7-CED5-43DB-887C-57FA499E8CEA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1B15-A709-4DFD-BCA6-B5436ECC9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D6EA-45EB-48ED-9859-49FDB399E9D4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DE20-CDEF-4361-824C-1F0BC906E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7161-CEB3-4ED7-B238-CE24C2EE06A1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EAC6-956C-4E74-96E0-B32CB6F3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99EC-98D4-4627-8BF2-F0CDD122CF9D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056E-2C5D-44A4-8421-3A80E1B32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44FC-44D5-45D3-908E-48E67FC5A95A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8106-8FED-44AF-A47D-C3249E576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C83B-8091-49FF-8BEF-2C809662514B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7832-2F7F-46AB-B3A5-1C8D847E4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C38B-6685-499E-A707-B2FB508BF1E7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ECA2-A51D-417F-85F0-2A40FE54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1DF6-E9F0-4B95-8982-4E0438A95023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D10D-6242-4DAD-A194-7F341C4BA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6FCA-F5D8-4228-B34A-D586C235D759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D25E-A7E0-4A80-AE19-96E3F0C44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BD7C-29A5-4F8E-A3CE-23B56A91AF35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9E41-4BAE-4A65-9324-F7A3B91B2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0DF7-4C17-4F4C-9B64-EC2DB66737CE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5F1A-E34B-424F-B9EC-DB5068084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88D7B-58FD-44DD-A6DE-53C0B50CE107}" type="datetimeFigureOut">
              <a:rPr lang="ru-RU"/>
              <a:pPr>
                <a:defRPr/>
              </a:pPr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BE916-FEBF-4EFA-A5B9-6DA7CBC24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844675"/>
            <a:ext cx="698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Documents and Settings\Олечка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38" y="3297238"/>
            <a:ext cx="216535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10157554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3644900"/>
            <a:ext cx="189071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 t="45461"/>
          <a:stretch>
            <a:fillRect/>
          </a:stretch>
        </p:blipFill>
        <p:spPr bwMode="auto">
          <a:xfrm>
            <a:off x="539750" y="3644900"/>
            <a:ext cx="802798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 l="12556" t="15611" r="20171" b="55801"/>
          <a:stretch>
            <a:fillRect/>
          </a:stretch>
        </p:blipFill>
        <p:spPr bwMode="auto">
          <a:xfrm>
            <a:off x="684213" y="1844675"/>
            <a:ext cx="56165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 cstate="print"/>
          <a:srcRect b="84389"/>
          <a:stretch>
            <a:fillRect/>
          </a:stretch>
        </p:blipFill>
        <p:spPr bwMode="auto">
          <a:xfrm>
            <a:off x="468313" y="1125538"/>
            <a:ext cx="80279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rc 7"/>
          <p:cNvSpPr>
            <a:spLocks/>
          </p:cNvSpPr>
          <p:nvPr/>
        </p:nvSpPr>
        <p:spPr bwMode="auto">
          <a:xfrm rot="-2598919">
            <a:off x="1619250" y="1773238"/>
            <a:ext cx="554038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rc 8"/>
          <p:cNvSpPr>
            <a:spLocks/>
          </p:cNvSpPr>
          <p:nvPr/>
        </p:nvSpPr>
        <p:spPr bwMode="auto">
          <a:xfrm rot="-2598919">
            <a:off x="2916238" y="1773238"/>
            <a:ext cx="554037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rc 9"/>
          <p:cNvSpPr>
            <a:spLocks/>
          </p:cNvSpPr>
          <p:nvPr/>
        </p:nvSpPr>
        <p:spPr bwMode="auto">
          <a:xfrm rot="-2598919">
            <a:off x="4643438" y="1844675"/>
            <a:ext cx="554037" cy="576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-374650" y="1989138"/>
            <a:ext cx="374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,</a:t>
            </a:r>
            <a:endParaRPr lang="ru-RU" sz="5400">
              <a:solidFill>
                <a:schemeClr val="accent1"/>
              </a:solidFill>
            </a:endParaRPr>
          </a:p>
        </p:txBody>
      </p: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6423025" y="1196975"/>
            <a:ext cx="1863725" cy="1206500"/>
            <a:chOff x="4046" y="754"/>
            <a:chExt cx="1174" cy="760"/>
          </a:xfrm>
        </p:grpSpPr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4046" y="1187"/>
              <a:ext cx="11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[</a:t>
              </a:r>
              <a:r>
                <a:rPr lang="ru-RU" sz="2800" i="1">
                  <a:solidFill>
                    <a:schemeClr val="accent1"/>
                  </a:solidFill>
                </a:rPr>
                <a:t>грусный</a:t>
              </a:r>
              <a:r>
                <a:rPr lang="ru-RU" sz="2800"/>
                <a:t> </a:t>
              </a:r>
              <a:r>
                <a:rPr lang="en-US" sz="2800"/>
                <a:t>]</a:t>
              </a:r>
              <a:endParaRPr lang="ru-RU" sz="2800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4967" y="754"/>
              <a:ext cx="2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chemeClr val="accent1"/>
                  </a:solidFill>
                </a:rPr>
                <a:t>,</a:t>
              </a:r>
              <a:endParaRPr lang="ru-RU" sz="5400">
                <a:solidFill>
                  <a:schemeClr val="accent1"/>
                </a:solidFill>
              </a:endParaRPr>
            </a:p>
          </p:txBody>
        </p:sp>
      </p:grpSp>
      <p:sp>
        <p:nvSpPr>
          <p:cNvPr id="18453" name="Arc 21"/>
          <p:cNvSpPr>
            <a:spLocks/>
          </p:cNvSpPr>
          <p:nvPr/>
        </p:nvSpPr>
        <p:spPr bwMode="auto">
          <a:xfrm rot="-2598919">
            <a:off x="1547813" y="2276475"/>
            <a:ext cx="554037" cy="576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Arc 22"/>
          <p:cNvSpPr>
            <a:spLocks/>
          </p:cNvSpPr>
          <p:nvPr/>
        </p:nvSpPr>
        <p:spPr bwMode="auto">
          <a:xfrm rot="-2598919">
            <a:off x="2771775" y="2276475"/>
            <a:ext cx="554038" cy="576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Arc 23"/>
          <p:cNvSpPr>
            <a:spLocks/>
          </p:cNvSpPr>
          <p:nvPr/>
        </p:nvSpPr>
        <p:spPr bwMode="auto">
          <a:xfrm rot="-2598919">
            <a:off x="4500563" y="2276475"/>
            <a:ext cx="554037" cy="576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6372225" y="1628775"/>
            <a:ext cx="1987550" cy="1206500"/>
            <a:chOff x="4105" y="1344"/>
            <a:chExt cx="1252" cy="760"/>
          </a:xfrm>
        </p:grpSpPr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4105" y="1344"/>
              <a:ext cx="1252" cy="760"/>
              <a:chOff x="4046" y="754"/>
              <a:chExt cx="1252" cy="760"/>
            </a:xfrm>
          </p:grpSpPr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4046" y="1187"/>
                <a:ext cx="12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[</a:t>
                </a:r>
                <a:r>
                  <a:rPr lang="ru-RU" sz="2800" i="1">
                    <a:solidFill>
                      <a:schemeClr val="accent1"/>
                    </a:solidFill>
                  </a:rPr>
                  <a:t>св иснут</a:t>
                </a:r>
                <a:r>
                  <a:rPr lang="en-US" sz="2800"/>
                  <a:t> ]</a:t>
                </a:r>
                <a:endParaRPr lang="ru-RU" sz="2800"/>
              </a:p>
            </p:txBody>
          </p:sp>
          <p:sp>
            <p:nvSpPr>
              <p:cNvPr id="18460" name="Text Box 28"/>
              <p:cNvSpPr txBox="1">
                <a:spLocks noChangeArrowheads="1"/>
              </p:cNvSpPr>
              <p:nvPr/>
            </p:nvSpPr>
            <p:spPr bwMode="auto">
              <a:xfrm>
                <a:off x="4967" y="754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5400">
                    <a:solidFill>
                      <a:schemeClr val="accent1"/>
                    </a:solidFill>
                  </a:rPr>
                  <a:t>,</a:t>
                </a:r>
                <a:endParaRPr lang="ru-RU" sz="54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4377" y="1389"/>
              <a:ext cx="2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chemeClr val="accent1"/>
                  </a:solidFill>
                </a:rPr>
                <a:t>,</a:t>
              </a:r>
              <a:endParaRPr lang="ru-RU" sz="5400">
                <a:solidFill>
                  <a:schemeClr val="accent1"/>
                </a:solidFill>
              </a:endParaRPr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5148263" y="2349500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4932363" y="2781300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5148263" y="3141663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7" name="Arc 35"/>
          <p:cNvSpPr>
            <a:spLocks/>
          </p:cNvSpPr>
          <p:nvPr/>
        </p:nvSpPr>
        <p:spPr bwMode="auto">
          <a:xfrm rot="-2598919">
            <a:off x="1547813" y="2708275"/>
            <a:ext cx="554037" cy="576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8" name="Arc 36"/>
          <p:cNvSpPr>
            <a:spLocks/>
          </p:cNvSpPr>
          <p:nvPr/>
        </p:nvSpPr>
        <p:spPr bwMode="auto">
          <a:xfrm rot="-2598919">
            <a:off x="2987675" y="2708275"/>
            <a:ext cx="554038" cy="576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9" name="Arc 37"/>
          <p:cNvSpPr>
            <a:spLocks/>
          </p:cNvSpPr>
          <p:nvPr/>
        </p:nvSpPr>
        <p:spPr bwMode="auto">
          <a:xfrm rot="-2598919">
            <a:off x="4643438" y="2636838"/>
            <a:ext cx="554037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5364163" y="3573463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492" name="Group 60"/>
          <p:cNvGrpSpPr>
            <a:grpSpLocks/>
          </p:cNvGrpSpPr>
          <p:nvPr/>
        </p:nvGrpSpPr>
        <p:grpSpPr bwMode="auto">
          <a:xfrm>
            <a:off x="6300788" y="2060575"/>
            <a:ext cx="2135187" cy="1239838"/>
            <a:chOff x="4415" y="1888"/>
            <a:chExt cx="1345" cy="781"/>
          </a:xfrm>
        </p:grpSpPr>
        <p:grpSp>
          <p:nvGrpSpPr>
            <p:cNvPr id="18488" name="Group 56"/>
            <p:cNvGrpSpPr>
              <a:grpSpLocks/>
            </p:cNvGrpSpPr>
            <p:nvPr/>
          </p:nvGrpSpPr>
          <p:grpSpPr bwMode="auto">
            <a:xfrm>
              <a:off x="4415" y="1979"/>
              <a:ext cx="1345" cy="690"/>
              <a:chOff x="3969" y="1570"/>
              <a:chExt cx="1345" cy="690"/>
            </a:xfrm>
          </p:grpSpPr>
          <p:sp>
            <p:nvSpPr>
              <p:cNvPr id="18489" name="Text Box 57"/>
              <p:cNvSpPr txBox="1">
                <a:spLocks noChangeArrowheads="1"/>
              </p:cNvSpPr>
              <p:nvPr/>
            </p:nvSpPr>
            <p:spPr bwMode="auto">
              <a:xfrm>
                <a:off x="3969" y="1933"/>
                <a:ext cx="134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[</a:t>
                </a:r>
                <a:r>
                  <a:rPr lang="ru-RU" sz="2800" i="1">
                    <a:solidFill>
                      <a:schemeClr val="accent1"/>
                    </a:solidFill>
                  </a:rPr>
                  <a:t>изв эсный</a:t>
                </a:r>
                <a:r>
                  <a:rPr lang="ru-RU" sz="2800"/>
                  <a:t> </a:t>
                </a:r>
                <a:r>
                  <a:rPr lang="en-US" sz="2800"/>
                  <a:t>]</a:t>
                </a:r>
                <a:endParaRPr lang="ru-RU" sz="2800"/>
              </a:p>
            </p:txBody>
          </p:sp>
          <p:sp>
            <p:nvSpPr>
              <p:cNvPr id="18490" name="Text Box 58"/>
              <p:cNvSpPr txBox="1">
                <a:spLocks noChangeArrowheads="1"/>
              </p:cNvSpPr>
              <p:nvPr/>
            </p:nvSpPr>
            <p:spPr bwMode="auto">
              <a:xfrm>
                <a:off x="4377" y="1570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5400">
                    <a:solidFill>
                      <a:schemeClr val="accent1"/>
                    </a:solidFill>
                  </a:rPr>
                  <a:t>,</a:t>
                </a:r>
                <a:endParaRPr lang="ru-RU" sz="54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491" name="Text Box 59"/>
            <p:cNvSpPr txBox="1">
              <a:spLocks noChangeArrowheads="1"/>
            </p:cNvSpPr>
            <p:nvPr/>
          </p:nvSpPr>
          <p:spPr bwMode="auto">
            <a:xfrm>
              <a:off x="5524" y="1888"/>
              <a:ext cx="2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chemeClr val="accent1"/>
                  </a:solidFill>
                </a:rPr>
                <a:t>,</a:t>
              </a:r>
              <a:endParaRPr lang="ru-RU" sz="5400">
                <a:solidFill>
                  <a:schemeClr val="accent1"/>
                </a:solidFill>
              </a:endParaRPr>
            </a:p>
          </p:txBody>
        </p:sp>
      </p:grpSp>
      <p:sp>
        <p:nvSpPr>
          <p:cNvPr id="18493" name="Arc 61"/>
          <p:cNvSpPr>
            <a:spLocks/>
          </p:cNvSpPr>
          <p:nvPr/>
        </p:nvSpPr>
        <p:spPr bwMode="auto">
          <a:xfrm rot="-2598919">
            <a:off x="1547813" y="3068638"/>
            <a:ext cx="554037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94" name="Arc 62"/>
          <p:cNvSpPr>
            <a:spLocks/>
          </p:cNvSpPr>
          <p:nvPr/>
        </p:nvSpPr>
        <p:spPr bwMode="auto">
          <a:xfrm rot="-2598919">
            <a:off x="2916238" y="3068638"/>
            <a:ext cx="554037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95" name="Arc 63"/>
          <p:cNvSpPr>
            <a:spLocks/>
          </p:cNvSpPr>
          <p:nvPr/>
        </p:nvSpPr>
        <p:spPr bwMode="auto">
          <a:xfrm rot="-2598919">
            <a:off x="4859338" y="3068638"/>
            <a:ext cx="554037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-1549400" y="2133600"/>
            <a:ext cx="374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,</a:t>
            </a:r>
            <a:endParaRPr lang="ru-RU" sz="5400">
              <a:solidFill>
                <a:schemeClr val="accent1"/>
              </a:solidFill>
            </a:endParaRPr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-1549400" y="4581525"/>
            <a:ext cx="374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,</a:t>
            </a:r>
            <a:endParaRPr lang="ru-RU" sz="5400">
              <a:solidFill>
                <a:schemeClr val="accent1"/>
              </a:solidFill>
            </a:endParaRP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-374650" y="1989138"/>
            <a:ext cx="374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,</a:t>
            </a:r>
            <a:endParaRPr lang="ru-RU" sz="5400">
              <a:solidFill>
                <a:schemeClr val="accent1"/>
              </a:solidFill>
            </a:endParaRPr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-1549400" y="2133600"/>
            <a:ext cx="374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,</a:t>
            </a:r>
            <a:endParaRPr lang="ru-RU" sz="5400">
              <a:solidFill>
                <a:schemeClr val="accent1"/>
              </a:solidFill>
            </a:endParaRPr>
          </a:p>
        </p:txBody>
      </p:sp>
      <p:grpSp>
        <p:nvGrpSpPr>
          <p:cNvPr id="18506" name="Group 74"/>
          <p:cNvGrpSpPr>
            <a:grpSpLocks/>
          </p:cNvGrpSpPr>
          <p:nvPr/>
        </p:nvGrpSpPr>
        <p:grpSpPr bwMode="auto">
          <a:xfrm>
            <a:off x="6300788" y="2492375"/>
            <a:ext cx="1947862" cy="1239838"/>
            <a:chOff x="-1227" y="1252"/>
            <a:chExt cx="1227" cy="781"/>
          </a:xfrm>
        </p:grpSpPr>
        <p:sp>
          <p:nvSpPr>
            <p:cNvPr id="18503" name="Text Box 71"/>
            <p:cNvSpPr txBox="1">
              <a:spLocks noChangeArrowheads="1"/>
            </p:cNvSpPr>
            <p:nvPr/>
          </p:nvSpPr>
          <p:spPr bwMode="auto">
            <a:xfrm>
              <a:off x="-1227" y="1706"/>
              <a:ext cx="1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[</a:t>
              </a:r>
              <a:r>
                <a:rPr lang="ru-RU" sz="2800" i="1">
                  <a:solidFill>
                    <a:schemeClr val="accent1"/>
                  </a:solidFill>
                </a:rPr>
                <a:t>зв озный</a:t>
              </a:r>
              <a:r>
                <a:rPr lang="ru-RU" sz="2800"/>
                <a:t> </a:t>
              </a:r>
              <a:r>
                <a:rPr lang="en-US" sz="2800"/>
                <a:t>]</a:t>
              </a:r>
              <a:endParaRPr lang="ru-RU" sz="2800"/>
            </a:p>
          </p:txBody>
        </p:sp>
        <p:sp>
          <p:nvSpPr>
            <p:cNvPr id="18504" name="Text Box 72"/>
            <p:cNvSpPr txBox="1">
              <a:spLocks noChangeArrowheads="1"/>
            </p:cNvSpPr>
            <p:nvPr/>
          </p:nvSpPr>
          <p:spPr bwMode="auto">
            <a:xfrm>
              <a:off x="-236" y="1252"/>
              <a:ext cx="2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chemeClr val="accent1"/>
                  </a:solidFill>
                </a:rPr>
                <a:t>,</a:t>
              </a:r>
              <a:endParaRPr lang="ru-RU" sz="5400">
                <a:solidFill>
                  <a:schemeClr val="accent1"/>
                </a:solidFill>
              </a:endParaRPr>
            </a:p>
          </p:txBody>
        </p:sp>
        <p:sp>
          <p:nvSpPr>
            <p:cNvPr id="18505" name="Text Box 73"/>
            <p:cNvSpPr txBox="1">
              <a:spLocks noChangeArrowheads="1"/>
            </p:cNvSpPr>
            <p:nvPr/>
          </p:nvSpPr>
          <p:spPr bwMode="auto">
            <a:xfrm>
              <a:off x="-976" y="1343"/>
              <a:ext cx="2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chemeClr val="accent1"/>
                  </a:solidFill>
                </a:rPr>
                <a:t>,</a:t>
              </a:r>
              <a:endParaRPr lang="ru-RU" sz="54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8453" grpId="0" animBg="1"/>
      <p:bldP spid="18454" grpId="0" animBg="1"/>
      <p:bldP spid="18455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7" grpId="0" animBg="1"/>
      <p:bldP spid="18493" grpId="0" animBg="1"/>
      <p:bldP spid="18494" grpId="0" animBg="1"/>
      <p:bldP spid="184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71278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068638"/>
            <a:ext cx="70564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08625" y="1484313"/>
            <a:ext cx="178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участник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148263" y="1844675"/>
            <a:ext cx="1357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солнце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219700" y="2205038"/>
            <a:ext cx="175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звёздный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0" y="2565400"/>
            <a:ext cx="149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устный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03800" y="3141663"/>
            <a:ext cx="2078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свистнуть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003800" y="3500438"/>
            <a:ext cx="1712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лестный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5328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356100" y="3357563"/>
            <a:ext cx="217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755650" y="3716338"/>
            <a:ext cx="217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427538" y="3716338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8172450" y="3716338"/>
            <a:ext cx="217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211638" y="4149725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172450" y="4149725"/>
            <a:ext cx="217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Олечка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412875"/>
            <a:ext cx="23225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3779838" y="4724400"/>
            <a:ext cx="2038350" cy="1571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с. 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849630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31913" y="1989138"/>
            <a:ext cx="3270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                 место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76375" y="2492375"/>
            <a:ext cx="3487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                участие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419475" y="3141663"/>
            <a:ext cx="1317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чудеса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03350" y="3716338"/>
            <a:ext cx="367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                  счастье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331913" y="4221163"/>
            <a:ext cx="378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д                  опоздать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331913" y="4797425"/>
            <a:ext cx="357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д                 сердечко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763713" y="5445125"/>
            <a:ext cx="351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              прелесть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779838" y="6021388"/>
            <a:ext cx="1912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прекрасен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8351838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87675" y="2349500"/>
            <a:ext cx="151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поздняя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71550" y="3500438"/>
            <a:ext cx="1849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грустную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08400" y="4005263"/>
            <a:ext cx="1436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Солнце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71550" y="4581525"/>
            <a:ext cx="208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ненастную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79613" y="5157788"/>
            <a:ext cx="2085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радостных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 l="3880" t="82314" r="36348" b="6857"/>
          <a:stretch>
            <a:fillRect/>
          </a:stretch>
        </p:blipFill>
        <p:spPr bwMode="auto">
          <a:xfrm>
            <a:off x="250825" y="4149725"/>
            <a:ext cx="84248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 l="3880" t="24240" r="36348" b="35394"/>
          <a:stretch>
            <a:fillRect/>
          </a:stretch>
        </p:blipFill>
        <p:spPr bwMode="auto">
          <a:xfrm>
            <a:off x="250825" y="981075"/>
            <a:ext cx="856932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332413"/>
            <a:ext cx="84963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8125" y="1989138"/>
            <a:ext cx="1951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лестнице.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724525" y="2565400"/>
            <a:ext cx="1700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праздник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203575" y="3141663"/>
            <a:ext cx="159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чувство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516688" y="4005263"/>
            <a:ext cx="216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здравствуй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5328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95513" y="2205038"/>
            <a:ext cx="481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79613" y="2565400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79613" y="2924175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39975" y="3357563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356100" y="220503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т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00563" y="2565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д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572000" y="2924175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в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11638" y="3284538"/>
            <a:ext cx="36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chemeClr val="accent1"/>
                </a:solidFill>
              </a:rPr>
              <a:t>в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7451725" y="2420938"/>
            <a:ext cx="28892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7308850" y="2781300"/>
            <a:ext cx="28892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7740650" y="3213100"/>
            <a:ext cx="28892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308850" y="3573463"/>
            <a:ext cx="28892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5" grpId="0" animBg="1"/>
      <p:bldP spid="25616" grpId="0" animBg="1"/>
      <p:bldP spid="256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68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</cp:lastModifiedBy>
  <cp:revision>28</cp:revision>
  <dcterms:created xsi:type="dcterms:W3CDTF">2013-07-29T17:42:42Z</dcterms:created>
  <dcterms:modified xsi:type="dcterms:W3CDTF">2022-11-19T17:08:38Z</dcterms:modified>
</cp:coreProperties>
</file>